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2" r:id="rId7"/>
    <p:sldId id="264" r:id="rId8"/>
    <p:sldId id="263" r:id="rId9"/>
    <p:sldId id="262" r:id="rId10"/>
    <p:sldId id="261" r:id="rId11"/>
    <p:sldId id="273" r:id="rId12"/>
    <p:sldId id="268" r:id="rId13"/>
    <p:sldId id="266" r:id="rId14"/>
    <p:sldId id="265" r:id="rId15"/>
    <p:sldId id="267" r:id="rId16"/>
    <p:sldId id="270" r:id="rId17"/>
    <p:sldId id="271" r:id="rId18"/>
    <p:sldId id="269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E4E49-C600-4118-A2AD-2E9B0F2FD6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D39F142-B7F0-44BB-8F51-ADFBD2A50561}">
      <dgm:prSet phldrT="[Metin]" custT="1"/>
      <dgm:spPr/>
      <dgm:t>
        <a:bodyPr/>
        <a:lstStyle/>
        <a:p>
          <a:r>
            <a:rPr lang="tr-TR" sz="2400" dirty="0" smtClean="0"/>
            <a:t>FİZİKSEL</a:t>
          </a:r>
          <a:endParaRPr lang="tr-TR" sz="2400" dirty="0"/>
        </a:p>
      </dgm:t>
    </dgm:pt>
    <dgm:pt modelId="{9CC2362E-D121-402B-A130-5D74CAC2A72C}" type="parTrans" cxnId="{98D099F9-D027-4BDF-892D-5AB5A6F1B4AB}">
      <dgm:prSet/>
      <dgm:spPr/>
      <dgm:t>
        <a:bodyPr/>
        <a:lstStyle/>
        <a:p>
          <a:endParaRPr lang="tr-TR"/>
        </a:p>
      </dgm:t>
    </dgm:pt>
    <dgm:pt modelId="{827DB788-DF70-43C8-81FC-66167C6E712D}" type="sibTrans" cxnId="{98D099F9-D027-4BDF-892D-5AB5A6F1B4AB}">
      <dgm:prSet/>
      <dgm:spPr/>
      <dgm:t>
        <a:bodyPr/>
        <a:lstStyle/>
        <a:p>
          <a:endParaRPr lang="tr-TR"/>
        </a:p>
      </dgm:t>
    </dgm:pt>
    <dgm:pt modelId="{FFD05E5E-CFC8-4D20-B3D0-5C209B8611B4}">
      <dgm:prSet phldrT="[Metin]"/>
      <dgm:spPr/>
      <dgm:t>
        <a:bodyPr/>
        <a:lstStyle/>
        <a:p>
          <a:r>
            <a:rPr lang="tr-TR" dirty="0" smtClean="0"/>
            <a:t>Boy ve kilo artışı,</a:t>
          </a:r>
          <a:endParaRPr lang="tr-TR" dirty="0"/>
        </a:p>
      </dgm:t>
    </dgm:pt>
    <dgm:pt modelId="{EC14B444-1A20-4CC3-9BEC-02A7FE285A53}" type="parTrans" cxnId="{D9A91B13-F96A-4590-9655-CF2213A8864C}">
      <dgm:prSet/>
      <dgm:spPr/>
      <dgm:t>
        <a:bodyPr/>
        <a:lstStyle/>
        <a:p>
          <a:endParaRPr lang="tr-TR"/>
        </a:p>
      </dgm:t>
    </dgm:pt>
    <dgm:pt modelId="{084EB00D-8A49-49A6-BD96-03C3113D417E}" type="sibTrans" cxnId="{D9A91B13-F96A-4590-9655-CF2213A8864C}">
      <dgm:prSet/>
      <dgm:spPr/>
      <dgm:t>
        <a:bodyPr/>
        <a:lstStyle/>
        <a:p>
          <a:endParaRPr lang="tr-TR"/>
        </a:p>
      </dgm:t>
    </dgm:pt>
    <dgm:pt modelId="{F232B3EA-81E7-4A86-BD6F-334E72162265}">
      <dgm:prSet phldrT="[Metin]" custT="1"/>
      <dgm:spPr/>
      <dgm:t>
        <a:bodyPr/>
        <a:lstStyle/>
        <a:p>
          <a:r>
            <a:rPr lang="tr-TR" sz="2400" dirty="0" smtClean="0"/>
            <a:t>PSİKOLOJİK </a:t>
          </a:r>
          <a:endParaRPr lang="tr-TR" sz="2400" dirty="0"/>
        </a:p>
      </dgm:t>
    </dgm:pt>
    <dgm:pt modelId="{BFEB0A00-4DA0-40F3-B618-7D9B9252C775}" type="parTrans" cxnId="{21DBF455-FB9D-42EA-8E84-AC2AACDF26BB}">
      <dgm:prSet/>
      <dgm:spPr/>
      <dgm:t>
        <a:bodyPr/>
        <a:lstStyle/>
        <a:p>
          <a:endParaRPr lang="tr-TR"/>
        </a:p>
      </dgm:t>
    </dgm:pt>
    <dgm:pt modelId="{4A4E685D-BC05-4BBD-9CC0-0B27E53F1126}" type="sibTrans" cxnId="{21DBF455-FB9D-42EA-8E84-AC2AACDF26BB}">
      <dgm:prSet/>
      <dgm:spPr/>
      <dgm:t>
        <a:bodyPr/>
        <a:lstStyle/>
        <a:p>
          <a:endParaRPr lang="tr-TR"/>
        </a:p>
      </dgm:t>
    </dgm:pt>
    <dgm:pt modelId="{3D7756B6-8E8F-41F8-80E6-469B2C3AD8EF}">
      <dgm:prSet phldrT="[Metin]" custT="1"/>
      <dgm:spPr/>
      <dgm:t>
        <a:bodyPr/>
        <a:lstStyle/>
        <a:p>
          <a:r>
            <a:rPr lang="tr-TR" sz="2400" dirty="0" smtClean="0"/>
            <a:t>SOSYAL</a:t>
          </a:r>
          <a:endParaRPr lang="tr-TR" sz="2400" dirty="0"/>
        </a:p>
      </dgm:t>
    </dgm:pt>
    <dgm:pt modelId="{8607F790-5FE0-4025-827F-0690F686108C}" type="parTrans" cxnId="{00CFAF1E-3495-4E7A-AA49-3D59B58763E8}">
      <dgm:prSet/>
      <dgm:spPr/>
      <dgm:t>
        <a:bodyPr/>
        <a:lstStyle/>
        <a:p>
          <a:endParaRPr lang="tr-TR"/>
        </a:p>
      </dgm:t>
    </dgm:pt>
    <dgm:pt modelId="{CDA60940-AB62-4C93-A7A2-250386F3D275}" type="sibTrans" cxnId="{00CFAF1E-3495-4E7A-AA49-3D59B58763E8}">
      <dgm:prSet/>
      <dgm:spPr/>
      <dgm:t>
        <a:bodyPr/>
        <a:lstStyle/>
        <a:p>
          <a:endParaRPr lang="tr-TR"/>
        </a:p>
      </dgm:t>
    </dgm:pt>
    <dgm:pt modelId="{8F4FDAC4-20C1-4282-908E-E531C178025B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Bu dönemde aile ile ilgili sorunlar artar, ailenin onları anlamadığını düşünürler.</a:t>
          </a:r>
          <a:endParaRPr lang="tr-TR" dirty="0"/>
        </a:p>
      </dgm:t>
    </dgm:pt>
    <dgm:pt modelId="{8E5052EC-3CA7-43C8-B486-35968BF2B1F1}" type="parTrans" cxnId="{67FB88E9-25DD-4CB0-8ECC-7CB971174B2D}">
      <dgm:prSet/>
      <dgm:spPr/>
      <dgm:t>
        <a:bodyPr/>
        <a:lstStyle/>
        <a:p>
          <a:endParaRPr lang="tr-TR"/>
        </a:p>
      </dgm:t>
    </dgm:pt>
    <dgm:pt modelId="{23AFC7CE-9A85-4677-A175-D3B16E0E5455}" type="sibTrans" cxnId="{67FB88E9-25DD-4CB0-8ECC-7CB971174B2D}">
      <dgm:prSet/>
      <dgm:spPr/>
      <dgm:t>
        <a:bodyPr/>
        <a:lstStyle/>
        <a:p>
          <a:endParaRPr lang="tr-TR"/>
        </a:p>
      </dgm:t>
    </dgm:pt>
    <dgm:pt modelId="{BD54CBF6-85E4-4419-9555-5644CF92C56D}">
      <dgm:prSet/>
      <dgm:spPr/>
      <dgm:t>
        <a:bodyPr/>
        <a:lstStyle/>
        <a:p>
          <a:r>
            <a:rPr lang="tr-TR" smtClean="0"/>
            <a:t>Sesteki değişiklikler,</a:t>
          </a:r>
          <a:endParaRPr lang="tr-TR" dirty="0" smtClean="0"/>
        </a:p>
      </dgm:t>
    </dgm:pt>
    <dgm:pt modelId="{59E9E273-F04D-49BF-B8BA-F3DFC7736DF7}" type="parTrans" cxnId="{1DC381CB-CF18-4D24-92D1-9CCE751FA750}">
      <dgm:prSet/>
      <dgm:spPr/>
      <dgm:t>
        <a:bodyPr/>
        <a:lstStyle/>
        <a:p>
          <a:endParaRPr lang="tr-TR"/>
        </a:p>
      </dgm:t>
    </dgm:pt>
    <dgm:pt modelId="{DD437A34-C4BF-4F5E-A69E-711519EFC50B}" type="sibTrans" cxnId="{1DC381CB-CF18-4D24-92D1-9CCE751FA750}">
      <dgm:prSet/>
      <dgm:spPr/>
      <dgm:t>
        <a:bodyPr/>
        <a:lstStyle/>
        <a:p>
          <a:endParaRPr lang="tr-TR"/>
        </a:p>
      </dgm:t>
    </dgm:pt>
    <dgm:pt modelId="{B6E322E9-B362-4753-9138-4D5CB3E28A15}">
      <dgm:prSet/>
      <dgm:spPr/>
      <dgm:t>
        <a:bodyPr/>
        <a:lstStyle/>
        <a:p>
          <a:r>
            <a:rPr lang="tr-TR" smtClean="0"/>
            <a:t>Cinsiyet özellikleri belirginlik kazanmaya başlar.</a:t>
          </a:r>
          <a:endParaRPr lang="tr-TR" dirty="0" smtClean="0"/>
        </a:p>
      </dgm:t>
    </dgm:pt>
    <dgm:pt modelId="{475D59EC-6B23-4054-9EC2-8FE1F5E8DBD1}" type="parTrans" cxnId="{7B15C85F-EF93-4DC8-9EEC-D632BD9411F1}">
      <dgm:prSet/>
      <dgm:spPr/>
      <dgm:t>
        <a:bodyPr/>
        <a:lstStyle/>
        <a:p>
          <a:endParaRPr lang="tr-TR"/>
        </a:p>
      </dgm:t>
    </dgm:pt>
    <dgm:pt modelId="{85AAA784-E384-4725-9542-5B8D9FEA2C94}" type="sibTrans" cxnId="{7B15C85F-EF93-4DC8-9EEC-D632BD9411F1}">
      <dgm:prSet/>
      <dgm:spPr/>
      <dgm:t>
        <a:bodyPr/>
        <a:lstStyle/>
        <a:p>
          <a:endParaRPr lang="tr-TR"/>
        </a:p>
      </dgm:t>
    </dgm:pt>
    <dgm:pt modelId="{BB9AB68A-3E52-4738-8ECD-B274D1227536}">
      <dgm:prSet/>
      <dgm:spPr/>
      <dgm:t>
        <a:bodyPr/>
        <a:lstStyle/>
        <a:p>
          <a:r>
            <a:rPr lang="tr-TR" dirty="0" smtClean="0"/>
            <a:t>Sivilce sorunu</a:t>
          </a:r>
          <a:endParaRPr lang="tr-TR" dirty="0" smtClean="0"/>
        </a:p>
      </dgm:t>
    </dgm:pt>
    <dgm:pt modelId="{4646E902-570D-4B8C-985C-4AAD45EE3C70}" type="parTrans" cxnId="{3D732298-F242-4997-96F1-CCD2FA3307DE}">
      <dgm:prSet/>
      <dgm:spPr/>
      <dgm:t>
        <a:bodyPr/>
        <a:lstStyle/>
        <a:p>
          <a:endParaRPr lang="tr-TR"/>
        </a:p>
      </dgm:t>
    </dgm:pt>
    <dgm:pt modelId="{50A6FD37-D95F-4C4E-97AF-20B5AC98495F}" type="sibTrans" cxnId="{3D732298-F242-4997-96F1-CCD2FA3307DE}">
      <dgm:prSet/>
      <dgm:spPr/>
      <dgm:t>
        <a:bodyPr/>
        <a:lstStyle/>
        <a:p>
          <a:endParaRPr lang="tr-TR"/>
        </a:p>
      </dgm:t>
    </dgm:pt>
    <dgm:pt modelId="{C0175E43-0759-43FF-9F8F-72157EAC8CEB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Yalnızlık isteği </a:t>
          </a:r>
          <a:endParaRPr lang="tr-TR"/>
        </a:p>
      </dgm:t>
    </dgm:pt>
    <dgm:pt modelId="{31DFF063-B737-4B81-8F64-B67462EAFADE}" type="parTrans" cxnId="{1E0270BA-4EF7-4C91-A2D9-A46A2E0EC514}">
      <dgm:prSet/>
      <dgm:spPr/>
    </dgm:pt>
    <dgm:pt modelId="{C64A0485-090E-4EA8-A985-EED50698BA7E}" type="sibTrans" cxnId="{1E0270BA-4EF7-4C91-A2D9-A46A2E0EC514}">
      <dgm:prSet/>
      <dgm:spPr/>
    </dgm:pt>
    <dgm:pt modelId="{05472E89-F275-4B75-9C36-7CC105B1DA9F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Çalışmaya karşı isteksizlik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46CB440A-C272-49F3-B87F-278C5062FB2B}" type="parTrans" cxnId="{FBB0F253-BC99-47FB-8000-E5E4F946DB5C}">
      <dgm:prSet/>
      <dgm:spPr/>
      <dgm:t>
        <a:bodyPr/>
        <a:lstStyle/>
        <a:p>
          <a:endParaRPr lang="tr-TR"/>
        </a:p>
      </dgm:t>
    </dgm:pt>
    <dgm:pt modelId="{6DFC9295-ED35-485F-818F-E9A953F84604}" type="sibTrans" cxnId="{FBB0F253-BC99-47FB-8000-E5E4F946DB5C}">
      <dgm:prSet/>
      <dgm:spPr/>
      <dgm:t>
        <a:bodyPr/>
        <a:lstStyle/>
        <a:p>
          <a:endParaRPr lang="tr-TR"/>
        </a:p>
      </dgm:t>
    </dgm:pt>
    <dgm:pt modelId="{C9A54231-986F-4307-B6C1-69940BB92BF2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Uyumsuzluklar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382D30BC-A9E7-4B69-AAFB-EB6687B9B747}" type="parTrans" cxnId="{ADC4B9B2-D4E9-4A44-A1C4-7DCCE7C16AE5}">
      <dgm:prSet/>
      <dgm:spPr/>
      <dgm:t>
        <a:bodyPr/>
        <a:lstStyle/>
        <a:p>
          <a:endParaRPr lang="tr-TR"/>
        </a:p>
      </dgm:t>
    </dgm:pt>
    <dgm:pt modelId="{B913B18B-0827-4D9D-BEFD-FFE46550DA10}" type="sibTrans" cxnId="{ADC4B9B2-D4E9-4A44-A1C4-7DCCE7C16AE5}">
      <dgm:prSet/>
      <dgm:spPr/>
      <dgm:t>
        <a:bodyPr/>
        <a:lstStyle/>
        <a:p>
          <a:endParaRPr lang="tr-TR"/>
        </a:p>
      </dgm:t>
    </dgm:pt>
    <dgm:pt modelId="{AA30E591-80C1-4470-94DA-47E764FED545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Can sıkıntısı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EBD820B6-63C4-4E24-A39F-E9028C0E1069}" type="parTrans" cxnId="{900892D1-3921-44D0-B03F-18E1DFF4B66B}">
      <dgm:prSet/>
      <dgm:spPr/>
      <dgm:t>
        <a:bodyPr/>
        <a:lstStyle/>
        <a:p>
          <a:endParaRPr lang="tr-TR"/>
        </a:p>
      </dgm:t>
    </dgm:pt>
    <dgm:pt modelId="{6A2A5F7B-3D5C-45BB-861A-E3A136FE9BFD}" type="sibTrans" cxnId="{900892D1-3921-44D0-B03F-18E1DFF4B66B}">
      <dgm:prSet/>
      <dgm:spPr/>
      <dgm:t>
        <a:bodyPr/>
        <a:lstStyle/>
        <a:p>
          <a:endParaRPr lang="tr-TR"/>
        </a:p>
      </dgm:t>
    </dgm:pt>
    <dgm:pt modelId="{3E8A760E-58AC-4B62-87DC-F95452FE7F50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Huzursuzluk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1197A4FE-4905-494D-A643-B45500E14751}" type="parTrans" cxnId="{83C4F39A-3124-446F-AFE9-71E80AD806B9}">
      <dgm:prSet/>
      <dgm:spPr/>
      <dgm:t>
        <a:bodyPr/>
        <a:lstStyle/>
        <a:p>
          <a:endParaRPr lang="tr-TR"/>
        </a:p>
      </dgm:t>
    </dgm:pt>
    <dgm:pt modelId="{601CA724-ECA4-4421-96E4-42A251291AA3}" type="sibTrans" cxnId="{83C4F39A-3124-446F-AFE9-71E80AD806B9}">
      <dgm:prSet/>
      <dgm:spPr/>
      <dgm:t>
        <a:bodyPr/>
        <a:lstStyle/>
        <a:p>
          <a:endParaRPr lang="tr-TR"/>
        </a:p>
      </dgm:t>
    </dgm:pt>
    <dgm:pt modelId="{E7E14EB9-A2A9-443F-8D44-0D2D4A7A77A8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Toplumsal zıtlık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7910028F-AFE1-4333-8E06-46B8491BB892}" type="parTrans" cxnId="{AE8CD83E-5872-4C41-8935-E0EC476A013B}">
      <dgm:prSet/>
      <dgm:spPr/>
      <dgm:t>
        <a:bodyPr/>
        <a:lstStyle/>
        <a:p>
          <a:endParaRPr lang="tr-TR"/>
        </a:p>
      </dgm:t>
    </dgm:pt>
    <dgm:pt modelId="{C01BC49A-6E5D-4D95-970D-9661D97264D2}" type="sibTrans" cxnId="{AE8CD83E-5872-4C41-8935-E0EC476A013B}">
      <dgm:prSet/>
      <dgm:spPr/>
      <dgm:t>
        <a:bodyPr/>
        <a:lstStyle/>
        <a:p>
          <a:endParaRPr lang="tr-TR"/>
        </a:p>
      </dgm:t>
    </dgm:pt>
    <dgm:pt modelId="{F49D8DFF-A7EC-4D67-A66E-323886117EE5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Otoriteye karşı direniş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07203AE7-674E-44F4-94D5-1B77431C8850}" type="parTrans" cxnId="{73A97ADB-B776-4177-9068-E3739C94B1AA}">
      <dgm:prSet/>
      <dgm:spPr/>
      <dgm:t>
        <a:bodyPr/>
        <a:lstStyle/>
        <a:p>
          <a:endParaRPr lang="tr-TR"/>
        </a:p>
      </dgm:t>
    </dgm:pt>
    <dgm:pt modelId="{868D78E7-B9CD-4078-9C1F-4CF3E5403732}" type="sibTrans" cxnId="{73A97ADB-B776-4177-9068-E3739C94B1AA}">
      <dgm:prSet/>
      <dgm:spPr/>
      <dgm:t>
        <a:bodyPr/>
        <a:lstStyle/>
        <a:p>
          <a:endParaRPr lang="tr-TR"/>
        </a:p>
      </dgm:t>
    </dgm:pt>
    <dgm:pt modelId="{726E65D5-7004-4E35-AC46-F019B4788CDD}">
      <dgm:prSet/>
      <dgm:spPr/>
      <dgm:t>
        <a:bodyPr/>
        <a:lstStyle/>
        <a:p>
          <a:r>
            <a:rPr lang="tr-TR" dirty="0" smtClean="0">
              <a:latin typeface="Comic Sans MS" pitchFamily="66" charset="0"/>
              <a:cs typeface="Times New Roman" pitchFamily="18" charset="0"/>
            </a:rPr>
            <a:t>Duygusallığın artması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418B1042-7F1C-426F-8C44-408C711ACA57}" type="parTrans" cxnId="{1CEC7EAF-B501-4383-BBC6-B3C4A712BD26}">
      <dgm:prSet/>
      <dgm:spPr/>
      <dgm:t>
        <a:bodyPr/>
        <a:lstStyle/>
        <a:p>
          <a:endParaRPr lang="tr-TR"/>
        </a:p>
      </dgm:t>
    </dgm:pt>
    <dgm:pt modelId="{0F6C4D46-5DAF-49A8-BEA3-C8F13A1FD269}" type="sibTrans" cxnId="{1CEC7EAF-B501-4383-BBC6-B3C4A712BD26}">
      <dgm:prSet/>
      <dgm:spPr/>
      <dgm:t>
        <a:bodyPr/>
        <a:lstStyle/>
        <a:p>
          <a:endParaRPr lang="tr-TR"/>
        </a:p>
      </dgm:t>
    </dgm:pt>
    <dgm:pt modelId="{75D0606C-D861-4C5E-A07D-9D11DD9813E6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Kendisine güvensizlik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6C03CBA0-4B7F-4D35-A391-73E76D60D9C0}" type="parTrans" cxnId="{CC3C8331-83BB-4C32-BD2E-D4C71703CFD1}">
      <dgm:prSet/>
      <dgm:spPr/>
      <dgm:t>
        <a:bodyPr/>
        <a:lstStyle/>
        <a:p>
          <a:endParaRPr lang="tr-TR"/>
        </a:p>
      </dgm:t>
    </dgm:pt>
    <dgm:pt modelId="{0218EE63-526C-4BBA-B548-B01EC2246A15}" type="sibTrans" cxnId="{CC3C8331-83BB-4C32-BD2E-D4C71703CFD1}">
      <dgm:prSet/>
      <dgm:spPr/>
      <dgm:t>
        <a:bodyPr/>
        <a:lstStyle/>
        <a:p>
          <a:endParaRPr lang="tr-TR"/>
        </a:p>
      </dgm:t>
    </dgm:pt>
    <dgm:pt modelId="{78BD306C-1628-4056-A7BC-A0DF059520AF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Aşırı çekingenlik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2BBE4AF5-4771-4F4B-B640-0295CAF84CC5}" type="parTrans" cxnId="{5F0D8197-18AE-4003-8B93-CA13C30A3B6E}">
      <dgm:prSet/>
      <dgm:spPr/>
      <dgm:t>
        <a:bodyPr/>
        <a:lstStyle/>
        <a:p>
          <a:endParaRPr lang="tr-TR"/>
        </a:p>
      </dgm:t>
    </dgm:pt>
    <dgm:pt modelId="{AEA10D88-560B-42E4-BBD7-33138DE8D303}" type="sibTrans" cxnId="{5F0D8197-18AE-4003-8B93-CA13C30A3B6E}">
      <dgm:prSet/>
      <dgm:spPr/>
      <dgm:t>
        <a:bodyPr/>
        <a:lstStyle/>
        <a:p>
          <a:endParaRPr lang="tr-TR"/>
        </a:p>
      </dgm:t>
    </dgm:pt>
    <dgm:pt modelId="{03E77395-C4A5-46F9-A4BE-710AB30DF87F}">
      <dgm:prSet/>
      <dgm:spPr/>
      <dgm:t>
        <a:bodyPr/>
        <a:lstStyle/>
        <a:p>
          <a:r>
            <a:rPr lang="tr-TR" smtClean="0">
              <a:latin typeface="Comic Sans MS" pitchFamily="66" charset="0"/>
              <a:cs typeface="Times New Roman" pitchFamily="18" charset="0"/>
            </a:rPr>
            <a:t>Hayal dünyasında kaçma </a:t>
          </a:r>
          <a:endParaRPr lang="tr-TR" dirty="0" smtClean="0">
            <a:latin typeface="Comic Sans MS" pitchFamily="66" charset="0"/>
            <a:cs typeface="Times New Roman" pitchFamily="18" charset="0"/>
          </a:endParaRPr>
        </a:p>
      </dgm:t>
    </dgm:pt>
    <dgm:pt modelId="{61E159BF-7B9D-4694-8703-040288AD0848}" type="parTrans" cxnId="{525945A5-2255-41D8-97AB-756991CE0838}">
      <dgm:prSet/>
      <dgm:spPr/>
      <dgm:t>
        <a:bodyPr/>
        <a:lstStyle/>
        <a:p>
          <a:endParaRPr lang="tr-TR"/>
        </a:p>
      </dgm:t>
    </dgm:pt>
    <dgm:pt modelId="{BE120A54-E36A-4052-9C86-040569C007B5}" type="sibTrans" cxnId="{525945A5-2255-41D8-97AB-756991CE0838}">
      <dgm:prSet/>
      <dgm:spPr/>
      <dgm:t>
        <a:bodyPr/>
        <a:lstStyle/>
        <a:p>
          <a:endParaRPr lang="tr-TR"/>
        </a:p>
      </dgm:t>
    </dgm:pt>
    <dgm:pt modelId="{B6226741-3A87-4505-86D3-CDAA8D7831E3}">
      <dgm:prSet/>
      <dgm:spPr/>
      <dgm:t>
        <a:bodyPr/>
        <a:lstStyle/>
        <a:p>
          <a:r>
            <a:rPr lang="tr-TR" smtClean="0">
              <a:latin typeface="Comic Sans MS" pitchFamily="66" charset="0"/>
            </a:rPr>
            <a:t>Arkadaşlar daha da önemli bir hale gelir, sık sık onlarla bir araya gelmek isterler.</a:t>
          </a:r>
          <a:endParaRPr lang="tr-TR" dirty="0" smtClean="0">
            <a:latin typeface="Comic Sans MS" pitchFamily="66" charset="0"/>
          </a:endParaRPr>
        </a:p>
      </dgm:t>
    </dgm:pt>
    <dgm:pt modelId="{35F438FF-8E85-4AAA-A8B2-9808383CF9EB}" type="parTrans" cxnId="{3EC75B68-B791-44D7-8AB9-B9B03F7EBDD7}">
      <dgm:prSet/>
      <dgm:spPr/>
      <dgm:t>
        <a:bodyPr/>
        <a:lstStyle/>
        <a:p>
          <a:endParaRPr lang="tr-TR"/>
        </a:p>
      </dgm:t>
    </dgm:pt>
    <dgm:pt modelId="{6ECBE6A4-B58E-46AB-82E6-6DA46BE191DD}" type="sibTrans" cxnId="{3EC75B68-B791-44D7-8AB9-B9B03F7EBDD7}">
      <dgm:prSet/>
      <dgm:spPr/>
      <dgm:t>
        <a:bodyPr/>
        <a:lstStyle/>
        <a:p>
          <a:endParaRPr lang="tr-TR"/>
        </a:p>
      </dgm:t>
    </dgm:pt>
    <dgm:pt modelId="{920D3060-6B2F-4237-A72F-54EB91B60929}">
      <dgm:prSet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Bu kadar önemli olmalarına rağmen yine de arkadaşlarıyla sık sık kavga ederler.</a:t>
          </a:r>
          <a:endParaRPr lang="tr-TR" dirty="0"/>
        </a:p>
      </dgm:t>
    </dgm:pt>
    <dgm:pt modelId="{28AD5DBB-B3FC-4DC5-B438-A6C69E8FEF18}" type="parTrans" cxnId="{E2236A88-CEA5-48D0-BB39-60465BD1B0BF}">
      <dgm:prSet/>
      <dgm:spPr/>
      <dgm:t>
        <a:bodyPr/>
        <a:lstStyle/>
        <a:p>
          <a:endParaRPr lang="tr-TR"/>
        </a:p>
      </dgm:t>
    </dgm:pt>
    <dgm:pt modelId="{84F0BD66-BC76-497C-B43B-046002E8E4AE}" type="sibTrans" cxnId="{E2236A88-CEA5-48D0-BB39-60465BD1B0BF}">
      <dgm:prSet/>
      <dgm:spPr/>
      <dgm:t>
        <a:bodyPr/>
        <a:lstStyle/>
        <a:p>
          <a:endParaRPr lang="tr-TR"/>
        </a:p>
      </dgm:t>
    </dgm:pt>
    <dgm:pt modelId="{6BD9DE47-B3F9-4AF1-B4C7-5A8C35B4D2E7}" type="pres">
      <dgm:prSet presAssocID="{856E4E49-C600-4118-A2AD-2E9B0F2FD625}" presName="Name0" presStyleCnt="0">
        <dgm:presLayoutVars>
          <dgm:dir/>
          <dgm:animLvl val="lvl"/>
          <dgm:resizeHandles val="exact"/>
        </dgm:presLayoutVars>
      </dgm:prSet>
      <dgm:spPr/>
    </dgm:pt>
    <dgm:pt modelId="{8AD9ECFC-82A9-4A37-AD6B-1E7905B0C3B6}" type="pres">
      <dgm:prSet presAssocID="{FD39F142-B7F0-44BB-8F51-ADFBD2A50561}" presName="composite" presStyleCnt="0"/>
      <dgm:spPr/>
    </dgm:pt>
    <dgm:pt modelId="{5294F367-C231-4EE3-9C4B-132A727AB061}" type="pres">
      <dgm:prSet presAssocID="{FD39F142-B7F0-44BB-8F51-ADFBD2A50561}" presName="parTx" presStyleLbl="alignNode1" presStyleIdx="0" presStyleCnt="3" custLinFactNeighborX="-1243" custLinFactNeighborY="-11316">
        <dgm:presLayoutVars>
          <dgm:chMax val="0"/>
          <dgm:chPref val="0"/>
          <dgm:bulletEnabled val="1"/>
        </dgm:presLayoutVars>
      </dgm:prSet>
      <dgm:spPr/>
    </dgm:pt>
    <dgm:pt modelId="{AF686D98-DF63-41BB-93B9-917C8D9BADB8}" type="pres">
      <dgm:prSet presAssocID="{FD39F142-B7F0-44BB-8F51-ADFBD2A505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0B455A-CF1D-4204-9BCE-B0D95AC3704C}" type="pres">
      <dgm:prSet presAssocID="{827DB788-DF70-43C8-81FC-66167C6E712D}" presName="space" presStyleCnt="0"/>
      <dgm:spPr/>
    </dgm:pt>
    <dgm:pt modelId="{487A5F27-9D9B-4361-864D-B103CF24C307}" type="pres">
      <dgm:prSet presAssocID="{F232B3EA-81E7-4A86-BD6F-334E72162265}" presName="composite" presStyleCnt="0"/>
      <dgm:spPr/>
    </dgm:pt>
    <dgm:pt modelId="{428F4417-1586-4783-8ECA-8BE2939FCD02}" type="pres">
      <dgm:prSet presAssocID="{F232B3EA-81E7-4A86-BD6F-334E72162265}" presName="parTx" presStyleLbl="alignNode1" presStyleIdx="1" presStyleCnt="3" custLinFactNeighborX="-1282" custLinFactNeighborY="-12391">
        <dgm:presLayoutVars>
          <dgm:chMax val="0"/>
          <dgm:chPref val="0"/>
          <dgm:bulletEnabled val="1"/>
        </dgm:presLayoutVars>
      </dgm:prSet>
      <dgm:spPr/>
    </dgm:pt>
    <dgm:pt modelId="{8691F408-6060-41E0-803A-5CC653FB5B6D}" type="pres">
      <dgm:prSet presAssocID="{F232B3EA-81E7-4A86-BD6F-334E7216226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B45DD8-3687-42B5-B30F-DBE2A057918E}" type="pres">
      <dgm:prSet presAssocID="{4A4E685D-BC05-4BBD-9CC0-0B27E53F1126}" presName="space" presStyleCnt="0"/>
      <dgm:spPr/>
    </dgm:pt>
    <dgm:pt modelId="{3AE5143C-A3C9-43BA-9F5D-4DE11078B8FC}" type="pres">
      <dgm:prSet presAssocID="{3D7756B6-8E8F-41F8-80E6-469B2C3AD8EF}" presName="composite" presStyleCnt="0"/>
      <dgm:spPr/>
    </dgm:pt>
    <dgm:pt modelId="{A31A5C05-62B4-4BBE-B165-4F64FCEBE11B}" type="pres">
      <dgm:prSet presAssocID="{3D7756B6-8E8F-41F8-80E6-469B2C3AD8E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F735413-257A-4876-A0B2-A522BD146CE7}" type="pres">
      <dgm:prSet presAssocID="{3D7756B6-8E8F-41F8-80E6-469B2C3AD8E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C3C8331-83BB-4C32-BD2E-D4C71703CFD1}" srcId="{F232B3EA-81E7-4A86-BD6F-334E72162265}" destId="{75D0606C-D861-4C5E-A07D-9D11DD9813E6}" srcOrd="8" destOrd="0" parTransId="{6C03CBA0-4B7F-4D35-A391-73E76D60D9C0}" sibTransId="{0218EE63-526C-4BBA-B548-B01EC2246A15}"/>
    <dgm:cxn modelId="{045629DB-E5F8-4A33-9312-259B56D9CB6A}" type="presOf" srcId="{3D7756B6-8E8F-41F8-80E6-469B2C3AD8EF}" destId="{A31A5C05-62B4-4BBE-B165-4F64FCEBE11B}" srcOrd="0" destOrd="0" presId="urn:microsoft.com/office/officeart/2005/8/layout/hList1"/>
    <dgm:cxn modelId="{73A97ADB-B776-4177-9068-E3739C94B1AA}" srcId="{F232B3EA-81E7-4A86-BD6F-334E72162265}" destId="{F49D8DFF-A7EC-4D67-A66E-323886117EE5}" srcOrd="6" destOrd="0" parTransId="{07203AE7-674E-44F4-94D5-1B77431C8850}" sibTransId="{868D78E7-B9CD-4078-9C1F-4CF3E5403732}"/>
    <dgm:cxn modelId="{F219A541-8C2F-42BE-9221-B51D6351ECFA}" type="presOf" srcId="{E7E14EB9-A2A9-443F-8D44-0D2D4A7A77A8}" destId="{8691F408-6060-41E0-803A-5CC653FB5B6D}" srcOrd="0" destOrd="5" presId="urn:microsoft.com/office/officeart/2005/8/layout/hList1"/>
    <dgm:cxn modelId="{ADC4B9B2-D4E9-4A44-A1C4-7DCCE7C16AE5}" srcId="{F232B3EA-81E7-4A86-BD6F-334E72162265}" destId="{C9A54231-986F-4307-B6C1-69940BB92BF2}" srcOrd="2" destOrd="0" parTransId="{382D30BC-A9E7-4B69-AAFB-EB6687B9B747}" sibTransId="{B913B18B-0827-4D9D-BEFD-FFE46550DA10}"/>
    <dgm:cxn modelId="{23FC6916-24B2-4E97-AC0F-A60D486497ED}" type="presOf" srcId="{05472E89-F275-4B75-9C36-7CC105B1DA9F}" destId="{8691F408-6060-41E0-803A-5CC653FB5B6D}" srcOrd="0" destOrd="1" presId="urn:microsoft.com/office/officeart/2005/8/layout/hList1"/>
    <dgm:cxn modelId="{00CFAF1E-3495-4E7A-AA49-3D59B58763E8}" srcId="{856E4E49-C600-4118-A2AD-2E9B0F2FD625}" destId="{3D7756B6-8E8F-41F8-80E6-469B2C3AD8EF}" srcOrd="2" destOrd="0" parTransId="{8607F790-5FE0-4025-827F-0690F686108C}" sibTransId="{CDA60940-AB62-4C93-A7A2-250386F3D275}"/>
    <dgm:cxn modelId="{525945A5-2255-41D8-97AB-756991CE0838}" srcId="{F232B3EA-81E7-4A86-BD6F-334E72162265}" destId="{03E77395-C4A5-46F9-A4BE-710AB30DF87F}" srcOrd="10" destOrd="0" parTransId="{61E159BF-7B9D-4694-8703-040288AD0848}" sibTransId="{BE120A54-E36A-4052-9C86-040569C007B5}"/>
    <dgm:cxn modelId="{16259708-6201-4123-A77C-98BC27E720EC}" type="presOf" srcId="{B6E322E9-B362-4753-9138-4D5CB3E28A15}" destId="{AF686D98-DF63-41BB-93B9-917C8D9BADB8}" srcOrd="0" destOrd="2" presId="urn:microsoft.com/office/officeart/2005/8/layout/hList1"/>
    <dgm:cxn modelId="{91D122A2-D2AD-4037-A4CC-DE8E57A0F012}" type="presOf" srcId="{75D0606C-D861-4C5E-A07D-9D11DD9813E6}" destId="{8691F408-6060-41E0-803A-5CC653FB5B6D}" srcOrd="0" destOrd="8" presId="urn:microsoft.com/office/officeart/2005/8/layout/hList1"/>
    <dgm:cxn modelId="{27AA9753-3985-4FCC-A3F6-E4E65D625441}" type="presOf" srcId="{BD54CBF6-85E4-4419-9555-5644CF92C56D}" destId="{AF686D98-DF63-41BB-93B9-917C8D9BADB8}" srcOrd="0" destOrd="1" presId="urn:microsoft.com/office/officeart/2005/8/layout/hList1"/>
    <dgm:cxn modelId="{71F0BD3F-C7B6-4525-89EA-ACCE053BF985}" type="presOf" srcId="{FD39F142-B7F0-44BB-8F51-ADFBD2A50561}" destId="{5294F367-C231-4EE3-9C4B-132A727AB061}" srcOrd="0" destOrd="0" presId="urn:microsoft.com/office/officeart/2005/8/layout/hList1"/>
    <dgm:cxn modelId="{2903181D-5E2E-4C26-B562-A37B1E9C7B48}" type="presOf" srcId="{03E77395-C4A5-46F9-A4BE-710AB30DF87F}" destId="{8691F408-6060-41E0-803A-5CC653FB5B6D}" srcOrd="0" destOrd="10" presId="urn:microsoft.com/office/officeart/2005/8/layout/hList1"/>
    <dgm:cxn modelId="{1CEC7EAF-B501-4383-BBC6-B3C4A712BD26}" srcId="{F232B3EA-81E7-4A86-BD6F-334E72162265}" destId="{726E65D5-7004-4E35-AC46-F019B4788CDD}" srcOrd="7" destOrd="0" parTransId="{418B1042-7F1C-426F-8C44-408C711ACA57}" sibTransId="{0F6C4D46-5DAF-49A8-BEA3-C8F13A1FD269}"/>
    <dgm:cxn modelId="{76A3ECBF-FA61-4AAE-85B1-20EE9F836870}" type="presOf" srcId="{C9A54231-986F-4307-B6C1-69940BB92BF2}" destId="{8691F408-6060-41E0-803A-5CC653FB5B6D}" srcOrd="0" destOrd="2" presId="urn:microsoft.com/office/officeart/2005/8/layout/hList1"/>
    <dgm:cxn modelId="{1DC381CB-CF18-4D24-92D1-9CCE751FA750}" srcId="{FD39F142-B7F0-44BB-8F51-ADFBD2A50561}" destId="{BD54CBF6-85E4-4419-9555-5644CF92C56D}" srcOrd="1" destOrd="0" parTransId="{59E9E273-F04D-49BF-B8BA-F3DFC7736DF7}" sibTransId="{DD437A34-C4BF-4F5E-A69E-711519EFC50B}"/>
    <dgm:cxn modelId="{98D099F9-D027-4BDF-892D-5AB5A6F1B4AB}" srcId="{856E4E49-C600-4118-A2AD-2E9B0F2FD625}" destId="{FD39F142-B7F0-44BB-8F51-ADFBD2A50561}" srcOrd="0" destOrd="0" parTransId="{9CC2362E-D121-402B-A130-5D74CAC2A72C}" sibTransId="{827DB788-DF70-43C8-81FC-66167C6E712D}"/>
    <dgm:cxn modelId="{F59487E9-9035-4203-B95A-EDF4E2C4F06D}" type="presOf" srcId="{C0175E43-0759-43FF-9F8F-72157EAC8CEB}" destId="{8691F408-6060-41E0-803A-5CC653FB5B6D}" srcOrd="0" destOrd="0" presId="urn:microsoft.com/office/officeart/2005/8/layout/hList1"/>
    <dgm:cxn modelId="{1E0270BA-4EF7-4C91-A2D9-A46A2E0EC514}" srcId="{F232B3EA-81E7-4A86-BD6F-334E72162265}" destId="{C0175E43-0759-43FF-9F8F-72157EAC8CEB}" srcOrd="0" destOrd="0" parTransId="{31DFF063-B737-4B81-8F64-B67462EAFADE}" sibTransId="{C64A0485-090E-4EA8-A985-EED50698BA7E}"/>
    <dgm:cxn modelId="{21DBF455-FB9D-42EA-8E84-AC2AACDF26BB}" srcId="{856E4E49-C600-4118-A2AD-2E9B0F2FD625}" destId="{F232B3EA-81E7-4A86-BD6F-334E72162265}" srcOrd="1" destOrd="0" parTransId="{BFEB0A00-4DA0-40F3-B618-7D9B9252C775}" sibTransId="{4A4E685D-BC05-4BBD-9CC0-0B27E53F1126}"/>
    <dgm:cxn modelId="{83C4F39A-3124-446F-AFE9-71E80AD806B9}" srcId="{F232B3EA-81E7-4A86-BD6F-334E72162265}" destId="{3E8A760E-58AC-4B62-87DC-F95452FE7F50}" srcOrd="4" destOrd="0" parTransId="{1197A4FE-4905-494D-A643-B45500E14751}" sibTransId="{601CA724-ECA4-4421-96E4-42A251291AA3}"/>
    <dgm:cxn modelId="{3EC75B68-B791-44D7-8AB9-B9B03F7EBDD7}" srcId="{3D7756B6-8E8F-41F8-80E6-469B2C3AD8EF}" destId="{B6226741-3A87-4505-86D3-CDAA8D7831E3}" srcOrd="1" destOrd="0" parTransId="{35F438FF-8E85-4AAA-A8B2-9808383CF9EB}" sibTransId="{6ECBE6A4-B58E-46AB-82E6-6DA46BE191DD}"/>
    <dgm:cxn modelId="{FBB0F253-BC99-47FB-8000-E5E4F946DB5C}" srcId="{F232B3EA-81E7-4A86-BD6F-334E72162265}" destId="{05472E89-F275-4B75-9C36-7CC105B1DA9F}" srcOrd="1" destOrd="0" parTransId="{46CB440A-C272-49F3-B87F-278C5062FB2B}" sibTransId="{6DFC9295-ED35-485F-818F-E9A953F84604}"/>
    <dgm:cxn modelId="{E1157717-7109-4E98-9C89-904CD21B1C1E}" type="presOf" srcId="{8F4FDAC4-20C1-4282-908E-E531C178025B}" destId="{6F735413-257A-4876-A0B2-A522BD146CE7}" srcOrd="0" destOrd="0" presId="urn:microsoft.com/office/officeart/2005/8/layout/hList1"/>
    <dgm:cxn modelId="{E7355305-8873-4F61-AC61-FB000628279C}" type="presOf" srcId="{AA30E591-80C1-4470-94DA-47E764FED545}" destId="{8691F408-6060-41E0-803A-5CC653FB5B6D}" srcOrd="0" destOrd="3" presId="urn:microsoft.com/office/officeart/2005/8/layout/hList1"/>
    <dgm:cxn modelId="{E2236A88-CEA5-48D0-BB39-60465BD1B0BF}" srcId="{3D7756B6-8E8F-41F8-80E6-469B2C3AD8EF}" destId="{920D3060-6B2F-4237-A72F-54EB91B60929}" srcOrd="2" destOrd="0" parTransId="{28AD5DBB-B3FC-4DC5-B438-A6C69E8FEF18}" sibTransId="{84F0BD66-BC76-497C-B43B-046002E8E4AE}"/>
    <dgm:cxn modelId="{5AA3BDB5-3AAC-40B3-85B1-B2C159253343}" type="presOf" srcId="{3E8A760E-58AC-4B62-87DC-F95452FE7F50}" destId="{8691F408-6060-41E0-803A-5CC653FB5B6D}" srcOrd="0" destOrd="4" presId="urn:microsoft.com/office/officeart/2005/8/layout/hList1"/>
    <dgm:cxn modelId="{AE8CD83E-5872-4C41-8935-E0EC476A013B}" srcId="{F232B3EA-81E7-4A86-BD6F-334E72162265}" destId="{E7E14EB9-A2A9-443F-8D44-0D2D4A7A77A8}" srcOrd="5" destOrd="0" parTransId="{7910028F-AFE1-4333-8E06-46B8491BB892}" sibTransId="{C01BC49A-6E5D-4D95-970D-9661D97264D2}"/>
    <dgm:cxn modelId="{DAA8B1C5-3DE5-40F0-9AA0-70F9175F26D0}" type="presOf" srcId="{F49D8DFF-A7EC-4D67-A66E-323886117EE5}" destId="{8691F408-6060-41E0-803A-5CC653FB5B6D}" srcOrd="0" destOrd="6" presId="urn:microsoft.com/office/officeart/2005/8/layout/hList1"/>
    <dgm:cxn modelId="{900892D1-3921-44D0-B03F-18E1DFF4B66B}" srcId="{F232B3EA-81E7-4A86-BD6F-334E72162265}" destId="{AA30E591-80C1-4470-94DA-47E764FED545}" srcOrd="3" destOrd="0" parTransId="{EBD820B6-63C4-4E24-A39F-E9028C0E1069}" sibTransId="{6A2A5F7B-3D5C-45BB-861A-E3A136FE9BFD}"/>
    <dgm:cxn modelId="{C561512D-A39D-4703-8BE2-6E2F4505AF00}" type="presOf" srcId="{FFD05E5E-CFC8-4D20-B3D0-5C209B8611B4}" destId="{AF686D98-DF63-41BB-93B9-917C8D9BADB8}" srcOrd="0" destOrd="0" presId="urn:microsoft.com/office/officeart/2005/8/layout/hList1"/>
    <dgm:cxn modelId="{8A8EF5B6-64E9-4B59-BDCF-87B0779D73AD}" type="presOf" srcId="{920D3060-6B2F-4237-A72F-54EB91B60929}" destId="{6F735413-257A-4876-A0B2-A522BD146CE7}" srcOrd="0" destOrd="2" presId="urn:microsoft.com/office/officeart/2005/8/layout/hList1"/>
    <dgm:cxn modelId="{78A79DB7-6A77-44E5-A5DA-8052254FF01E}" type="presOf" srcId="{B6226741-3A87-4505-86D3-CDAA8D7831E3}" destId="{6F735413-257A-4876-A0B2-A522BD146CE7}" srcOrd="0" destOrd="1" presId="urn:microsoft.com/office/officeart/2005/8/layout/hList1"/>
    <dgm:cxn modelId="{7B15C85F-EF93-4DC8-9EEC-D632BD9411F1}" srcId="{FD39F142-B7F0-44BB-8F51-ADFBD2A50561}" destId="{B6E322E9-B362-4753-9138-4D5CB3E28A15}" srcOrd="2" destOrd="0" parTransId="{475D59EC-6B23-4054-9EC2-8FE1F5E8DBD1}" sibTransId="{85AAA784-E384-4725-9542-5B8D9FEA2C94}"/>
    <dgm:cxn modelId="{322A94BB-FFA3-4E5B-B2AE-6CB6B1DAC0A9}" type="presOf" srcId="{856E4E49-C600-4118-A2AD-2E9B0F2FD625}" destId="{6BD9DE47-B3F9-4AF1-B4C7-5A8C35B4D2E7}" srcOrd="0" destOrd="0" presId="urn:microsoft.com/office/officeart/2005/8/layout/hList1"/>
    <dgm:cxn modelId="{5F0D8197-18AE-4003-8B93-CA13C30A3B6E}" srcId="{F232B3EA-81E7-4A86-BD6F-334E72162265}" destId="{78BD306C-1628-4056-A7BC-A0DF059520AF}" srcOrd="9" destOrd="0" parTransId="{2BBE4AF5-4771-4F4B-B640-0295CAF84CC5}" sibTransId="{AEA10D88-560B-42E4-BBD7-33138DE8D303}"/>
    <dgm:cxn modelId="{91554C2C-1F8B-4717-9691-264374FBFA35}" type="presOf" srcId="{F232B3EA-81E7-4A86-BD6F-334E72162265}" destId="{428F4417-1586-4783-8ECA-8BE2939FCD02}" srcOrd="0" destOrd="0" presId="urn:microsoft.com/office/officeart/2005/8/layout/hList1"/>
    <dgm:cxn modelId="{67FB88E9-25DD-4CB0-8ECC-7CB971174B2D}" srcId="{3D7756B6-8E8F-41F8-80E6-469B2C3AD8EF}" destId="{8F4FDAC4-20C1-4282-908E-E531C178025B}" srcOrd="0" destOrd="0" parTransId="{8E5052EC-3CA7-43C8-B486-35968BF2B1F1}" sibTransId="{23AFC7CE-9A85-4677-A175-D3B16E0E5455}"/>
    <dgm:cxn modelId="{8A3363A2-6EC2-4C8E-BE2B-41619AB4376D}" type="presOf" srcId="{78BD306C-1628-4056-A7BC-A0DF059520AF}" destId="{8691F408-6060-41E0-803A-5CC653FB5B6D}" srcOrd="0" destOrd="9" presId="urn:microsoft.com/office/officeart/2005/8/layout/hList1"/>
    <dgm:cxn modelId="{3D732298-F242-4997-96F1-CCD2FA3307DE}" srcId="{FD39F142-B7F0-44BB-8F51-ADFBD2A50561}" destId="{BB9AB68A-3E52-4738-8ECD-B274D1227536}" srcOrd="3" destOrd="0" parTransId="{4646E902-570D-4B8C-985C-4AAD45EE3C70}" sibTransId="{50A6FD37-D95F-4C4E-97AF-20B5AC98495F}"/>
    <dgm:cxn modelId="{7C501FD0-D086-4868-8869-49EE6605894B}" type="presOf" srcId="{BB9AB68A-3E52-4738-8ECD-B274D1227536}" destId="{AF686D98-DF63-41BB-93B9-917C8D9BADB8}" srcOrd="0" destOrd="3" presId="urn:microsoft.com/office/officeart/2005/8/layout/hList1"/>
    <dgm:cxn modelId="{8BEB794B-0AF6-4B35-A826-9A3E6DBAF7D9}" type="presOf" srcId="{726E65D5-7004-4E35-AC46-F019B4788CDD}" destId="{8691F408-6060-41E0-803A-5CC653FB5B6D}" srcOrd="0" destOrd="7" presId="urn:microsoft.com/office/officeart/2005/8/layout/hList1"/>
    <dgm:cxn modelId="{D9A91B13-F96A-4590-9655-CF2213A8864C}" srcId="{FD39F142-B7F0-44BB-8F51-ADFBD2A50561}" destId="{FFD05E5E-CFC8-4D20-B3D0-5C209B8611B4}" srcOrd="0" destOrd="0" parTransId="{EC14B444-1A20-4CC3-9BEC-02A7FE285A53}" sibTransId="{084EB00D-8A49-49A6-BD96-03C3113D417E}"/>
    <dgm:cxn modelId="{80214D76-7BC1-4992-8030-3D82F2C85D40}" type="presParOf" srcId="{6BD9DE47-B3F9-4AF1-B4C7-5A8C35B4D2E7}" destId="{8AD9ECFC-82A9-4A37-AD6B-1E7905B0C3B6}" srcOrd="0" destOrd="0" presId="urn:microsoft.com/office/officeart/2005/8/layout/hList1"/>
    <dgm:cxn modelId="{CFF4A3BF-A642-4085-98A1-5FC852C2BD6A}" type="presParOf" srcId="{8AD9ECFC-82A9-4A37-AD6B-1E7905B0C3B6}" destId="{5294F367-C231-4EE3-9C4B-132A727AB061}" srcOrd="0" destOrd="0" presId="urn:microsoft.com/office/officeart/2005/8/layout/hList1"/>
    <dgm:cxn modelId="{0CEF2DF0-3818-4FE8-B136-7EB3D4B99F1D}" type="presParOf" srcId="{8AD9ECFC-82A9-4A37-AD6B-1E7905B0C3B6}" destId="{AF686D98-DF63-41BB-93B9-917C8D9BADB8}" srcOrd="1" destOrd="0" presId="urn:microsoft.com/office/officeart/2005/8/layout/hList1"/>
    <dgm:cxn modelId="{4B215B05-5683-462F-A00D-17F3503E7ACE}" type="presParOf" srcId="{6BD9DE47-B3F9-4AF1-B4C7-5A8C35B4D2E7}" destId="{570B455A-CF1D-4204-9BCE-B0D95AC3704C}" srcOrd="1" destOrd="0" presId="urn:microsoft.com/office/officeart/2005/8/layout/hList1"/>
    <dgm:cxn modelId="{5735895C-7A76-4DA6-B0A6-5C46608EDB6F}" type="presParOf" srcId="{6BD9DE47-B3F9-4AF1-B4C7-5A8C35B4D2E7}" destId="{487A5F27-9D9B-4361-864D-B103CF24C307}" srcOrd="2" destOrd="0" presId="urn:microsoft.com/office/officeart/2005/8/layout/hList1"/>
    <dgm:cxn modelId="{99328FDF-4B9B-45AD-A898-871DA6D6306F}" type="presParOf" srcId="{487A5F27-9D9B-4361-864D-B103CF24C307}" destId="{428F4417-1586-4783-8ECA-8BE2939FCD02}" srcOrd="0" destOrd="0" presId="urn:microsoft.com/office/officeart/2005/8/layout/hList1"/>
    <dgm:cxn modelId="{CEC81238-AE4A-44F5-AE93-842108903059}" type="presParOf" srcId="{487A5F27-9D9B-4361-864D-B103CF24C307}" destId="{8691F408-6060-41E0-803A-5CC653FB5B6D}" srcOrd="1" destOrd="0" presId="urn:microsoft.com/office/officeart/2005/8/layout/hList1"/>
    <dgm:cxn modelId="{A279F0A0-49C5-4DBD-BA78-2AD74FC94644}" type="presParOf" srcId="{6BD9DE47-B3F9-4AF1-B4C7-5A8C35B4D2E7}" destId="{33B45DD8-3687-42B5-B30F-DBE2A057918E}" srcOrd="3" destOrd="0" presId="urn:microsoft.com/office/officeart/2005/8/layout/hList1"/>
    <dgm:cxn modelId="{EF60CFD1-7A88-42E9-848A-11A36CEC6F72}" type="presParOf" srcId="{6BD9DE47-B3F9-4AF1-B4C7-5A8C35B4D2E7}" destId="{3AE5143C-A3C9-43BA-9F5D-4DE11078B8FC}" srcOrd="4" destOrd="0" presId="urn:microsoft.com/office/officeart/2005/8/layout/hList1"/>
    <dgm:cxn modelId="{A4948247-93A2-4E26-B61C-C26C3875A147}" type="presParOf" srcId="{3AE5143C-A3C9-43BA-9F5D-4DE11078B8FC}" destId="{A31A5C05-62B4-4BBE-B165-4F64FCEBE11B}" srcOrd="0" destOrd="0" presId="urn:microsoft.com/office/officeart/2005/8/layout/hList1"/>
    <dgm:cxn modelId="{B78B37BE-AFCB-4052-80ED-B1B35EC7450C}" type="presParOf" srcId="{3AE5143C-A3C9-43BA-9F5D-4DE11078B8FC}" destId="{6F735413-257A-4876-A0B2-A522BD146CE7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chemeClr val="accent6">
                <a:lumMod val="60000"/>
                <a:lumOff val="40000"/>
              </a:schemeClr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10A9-F624-48EF-981D-C8EFFFE70FB8}" type="datetimeFigureOut">
              <a:rPr lang="tr-TR" smtClean="0"/>
              <a:t>26.10.2017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B2037-A817-4171-B91F-4BFBFA5BBF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DURSUNBEY ÇOK PROGRAMLI ANADOLU LİSESİ</a:t>
            </a:r>
            <a:br>
              <a:rPr lang="tr-TR" sz="4800" b="1" dirty="0" smtClean="0"/>
            </a:br>
            <a:r>
              <a:rPr lang="tr-TR" sz="7200" b="1" dirty="0" smtClean="0"/>
              <a:t>AİLE EĞİTİMİ</a:t>
            </a:r>
            <a:endParaRPr lang="tr-TR" sz="48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572000" y="4572008"/>
            <a:ext cx="4000528" cy="1066792"/>
          </a:xfrm>
        </p:spPr>
        <p:txBody>
          <a:bodyPr>
            <a:normAutofit fontScale="70000" lnSpcReduction="20000"/>
          </a:bodyPr>
          <a:lstStyle/>
          <a:p>
            <a:r>
              <a:rPr lang="tr-TR" sz="4000" b="1" dirty="0" err="1" smtClean="0">
                <a:solidFill>
                  <a:schemeClr val="tx1"/>
                </a:solidFill>
              </a:rPr>
              <a:t>Hacer</a:t>
            </a:r>
            <a:r>
              <a:rPr lang="tr-TR" sz="4000" b="1" dirty="0" smtClean="0">
                <a:solidFill>
                  <a:schemeClr val="tx1"/>
                </a:solidFill>
              </a:rPr>
              <a:t> YALÇINTAŞ</a:t>
            </a:r>
          </a:p>
          <a:p>
            <a:r>
              <a:rPr lang="tr-TR" sz="4000" b="1" dirty="0" err="1" smtClean="0">
                <a:solidFill>
                  <a:schemeClr val="tx1"/>
                </a:solidFill>
              </a:rPr>
              <a:t>Psk</a:t>
            </a:r>
            <a:r>
              <a:rPr lang="tr-TR" sz="4000" b="1" dirty="0" smtClean="0">
                <a:solidFill>
                  <a:schemeClr val="tx1"/>
                </a:solidFill>
              </a:rPr>
              <a:t>.Dan.ve Rehber </a:t>
            </a:r>
            <a:r>
              <a:rPr lang="tr-TR" sz="4000" b="1" dirty="0" err="1" smtClean="0">
                <a:solidFill>
                  <a:schemeClr val="tx1"/>
                </a:solidFill>
              </a:rPr>
              <a:t>Öğrt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3-)BAŞARI/BAŞARISIZLIK</a:t>
            </a:r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tr-TR" sz="6600" b="1" dirty="0" smtClean="0"/>
              <a:t>NELER YAPIYORUZ?</a:t>
            </a:r>
            <a:endParaRPr lang="tr-TR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DEVAMSIZLIK TAKİP KOMİSYONU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Müdür Yardımcısı</a:t>
            </a:r>
          </a:p>
          <a:p>
            <a:r>
              <a:rPr lang="tr-TR" dirty="0" smtClean="0"/>
              <a:t>Rehber Öğretmen</a:t>
            </a:r>
          </a:p>
          <a:p>
            <a:r>
              <a:rPr lang="tr-TR" dirty="0" smtClean="0"/>
              <a:t>Sınıf Öğretmeni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ÇPAL’DE EDEP(Eğitimde Değerler Eğitimi) VAR PROJESİ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43042" y="1785926"/>
          <a:ext cx="500066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474"/>
                <a:gridCol w="3759186"/>
              </a:tblGrid>
              <a:tr h="361910">
                <a:tc>
                  <a:txBody>
                    <a:bodyPr/>
                    <a:lstStyle/>
                    <a:p>
                      <a:r>
                        <a:rPr lang="tr-TR" dirty="0" smtClean="0"/>
                        <a:t>AYLAR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DEĞERLER</a:t>
                      </a:r>
                      <a:endParaRPr lang="tr-TR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KASIM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SAYGI</a:t>
                      </a:r>
                      <a:endParaRPr lang="tr-TR" sz="2400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ARALIK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OCAK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ŞUBAT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MART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NİSAN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6191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MAYIS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TÜRKİYE BAĞIMLILIKLA MÜCADELE EĞİTİMİ(TBM)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SAĞLIKLI YAŞAM</a:t>
            </a:r>
          </a:p>
          <a:p>
            <a:r>
              <a:rPr lang="tr-TR" dirty="0" smtClean="0"/>
              <a:t>TÜTÜN BAĞIMLILIĞI</a:t>
            </a:r>
          </a:p>
          <a:p>
            <a:r>
              <a:rPr lang="tr-TR" dirty="0" smtClean="0"/>
              <a:t>TEKNOLOJİ BAĞIMLILIĞI</a:t>
            </a:r>
          </a:p>
          <a:p>
            <a:r>
              <a:rPr lang="tr-TR" dirty="0" smtClean="0"/>
              <a:t>ALKOL BAĞIMLILIĞI</a:t>
            </a:r>
          </a:p>
          <a:p>
            <a:r>
              <a:rPr lang="tr-TR" dirty="0" smtClean="0"/>
              <a:t>MADDE BAĞIMLILIĞI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DERS ÇALIŞMA PROGRAMI/KENDİMİ AŞIYORUM/ÖĞRENCİ KOÇLUĞU PROGRAMI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OKUL- AİLE İŞBİRLİĞİ</a:t>
            </a:r>
            <a:endParaRPr lang="tr-TR" b="1" dirty="0"/>
          </a:p>
        </p:txBody>
      </p:sp>
      <p:sp>
        <p:nvSpPr>
          <p:cNvPr id="4" name="3 İkizkenar Üçgen"/>
          <p:cNvSpPr/>
          <p:nvPr/>
        </p:nvSpPr>
        <p:spPr>
          <a:xfrm>
            <a:off x="3286116" y="2285992"/>
            <a:ext cx="3071834" cy="2000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4071934" y="185736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ÖĞRENCİ</a:t>
            </a:r>
            <a:endParaRPr lang="tr-TR" sz="2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643174" y="435769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OKUL</a:t>
            </a:r>
            <a:endParaRPr lang="tr-TR" sz="2800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6215074" y="428625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AİLE</a:t>
            </a:r>
            <a:endParaRPr lang="tr-TR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tr-TR" dirty="0" smtClean="0"/>
              <a:t>HER ŞEYİN BAŞI </a:t>
            </a:r>
            <a:r>
              <a:rPr lang="tr-TR" sz="6000" b="1" dirty="0" smtClean="0"/>
              <a:t>“İLETİŞİM”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321471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/>
              <a:t>KASIM AYI İÇERİSİNDE</a:t>
            </a:r>
          </a:p>
          <a:p>
            <a:pPr algn="ctr">
              <a:buNone/>
            </a:pPr>
            <a:r>
              <a:rPr lang="tr-TR" sz="4800" b="1" dirty="0" smtClean="0"/>
              <a:t> “AİLE İÇİ İLETİŞİM” KONULU VELİ SEMİNERİ YAPILACAKTIR. KATILIMINIZ ÖNEMLİDİR.</a:t>
            </a:r>
            <a:endParaRPr lang="tr-TR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ERGENLİK DÖNEMİ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buNone/>
              <a:defRPr/>
            </a:pPr>
            <a:endParaRPr lang="tr-TR" dirty="0" smtClean="0"/>
          </a:p>
          <a:p>
            <a:pPr marL="365760" indent="-283464">
              <a:defRPr/>
            </a:pPr>
            <a:r>
              <a:rPr lang="tr-TR" dirty="0" smtClean="0"/>
              <a:t>İnsanın </a:t>
            </a:r>
            <a:r>
              <a:rPr lang="tr-TR" dirty="0"/>
              <a:t>içinde </a:t>
            </a:r>
            <a:r>
              <a:rPr lang="tr-TR" b="1" dirty="0"/>
              <a:t>fırtınaların koptuğu</a:t>
            </a:r>
          </a:p>
          <a:p>
            <a:pPr>
              <a:defRPr/>
            </a:pPr>
            <a:r>
              <a:rPr lang="tr-TR" b="1" dirty="0"/>
              <a:t>Çocukluktan erişkinliğe geçiş </a:t>
            </a:r>
            <a:r>
              <a:rPr lang="tr-TR" b="1" dirty="0" smtClean="0"/>
              <a:t>dönemidir.</a:t>
            </a:r>
            <a:endParaRPr lang="tr-TR" b="1" dirty="0"/>
          </a:p>
          <a:p>
            <a:pPr>
              <a:defRPr/>
            </a:pPr>
            <a:r>
              <a:rPr lang="tr-TR" b="1" dirty="0"/>
              <a:t>Ergen, ne çocuk ne de yetişkindir.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00166" y="5000636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90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Erkekler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Çocukluk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2-11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2-13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Ergenlik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11-21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13-23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ERGENLİKTEKİ DEĞİŞİMLER</a:t>
            </a:r>
            <a:endParaRPr lang="tr-TR" b="1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hlink"/>
                </a:solidFill>
                <a:latin typeface="Comic Sans MS" pitchFamily="66" charset="0"/>
              </a:rPr>
              <a:t>ANNE-BABALARIN ERGENLE YAŞADIĞI UYUM 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Uyumlu bir ilköğretim çağından sonra aile ergenlik dönemine hazırlıksız yakalanır. Çünkü anne-babalar çocuğunun büyüdükçe akıllanacağını düşünürken </a:t>
            </a:r>
            <a:r>
              <a:rPr lang="tr-TR" i="1" dirty="0" smtClean="0"/>
              <a:t>nedensiz öfke patlamaları, ağlamalar</a:t>
            </a:r>
            <a:r>
              <a:rPr lang="tr-TR" dirty="0" smtClean="0"/>
              <a:t> ve kimi zaman da </a:t>
            </a:r>
            <a:r>
              <a:rPr lang="tr-TR" i="1" dirty="0" smtClean="0"/>
              <a:t>inadına davranışlarla </a:t>
            </a:r>
            <a:r>
              <a:rPr lang="tr-TR" dirty="0" smtClean="0"/>
              <a:t>karşı karşıya kalır.</a:t>
            </a:r>
          </a:p>
          <a:p>
            <a:r>
              <a:rPr lang="tr-TR" b="1" dirty="0" smtClean="0"/>
              <a:t>Ergenlik dönemi gencin aile içinde en fazla çatışma yaşadığı dönemdir.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  <a:cs typeface="Arial" charset="0"/>
              </a:rPr>
              <a:t>Ergenlerin en hassas olduğu 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nokta güç kullanarak hükmedilmeye çalışılmasıdır</a:t>
            </a:r>
            <a:r>
              <a:rPr lang="tr-TR" dirty="0" smtClean="0">
                <a:latin typeface="Comic Sans MS" pitchFamily="66" charset="0"/>
                <a:cs typeface="Arial" charset="0"/>
              </a:rPr>
              <a:t>. </a:t>
            </a:r>
            <a:endParaRPr lang="tr-TR" dirty="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  <a:cs typeface="Arial" charset="0"/>
              </a:rPr>
              <a:t>Ergen anne ve babalarından büyüdüğünü kabul etmelerini ne bu konuda tutarlı davranmalarını bekler. </a:t>
            </a:r>
            <a:endParaRPr lang="tr-TR" dirty="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  <a:cs typeface="Arial" charset="0"/>
              </a:rPr>
              <a:t>Bu dönem yoğun bir eleştirme, inceleme, karşılaştırma dönemidir.</a:t>
            </a:r>
            <a:r>
              <a:rPr lang="tr-TR" dirty="0" smtClean="0">
                <a:latin typeface="Comic Sans MS" pitchFamily="66" charset="0"/>
              </a:rPr>
              <a:t> Fakat asla anne babasının eleştirisini  kabul etmez.</a:t>
            </a:r>
          </a:p>
          <a:p>
            <a:pPr algn="just">
              <a:lnSpc>
                <a:spcPct val="90000"/>
              </a:lnSpc>
            </a:pPr>
            <a:r>
              <a:rPr lang="tr-TR" dirty="0" smtClean="0">
                <a:latin typeface="Comic Sans MS" pitchFamily="66" charset="0"/>
                <a:cs typeface="Arial" charset="0"/>
              </a:rPr>
              <a:t> Kardeşler arası çatışma yaşanır. Kardeşlerinden kendilerini anlamalarını büyüdüklerini fark ederek saygı göstermelerini beklerler. </a:t>
            </a:r>
            <a:endParaRPr 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ERGENLİK DÖNEMİ SORUNLARI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Derslere ilgisi azalmış, çalışma düzeni bozulmuştur. 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İstekleri artmıştır. Kendisine tanınan hakları yetersiz bulur. 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Dağınık ve savruk olu</a:t>
            </a:r>
            <a:r>
              <a:rPr lang="tr-TR" sz="3400" b="1" dirty="0"/>
              <a:t>rlar.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 Bu dönemde hızla değişen beden yapısına karşılık sakarlık artmıştır. Sık sık bir şeyler devirip kırar.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 Oburlaşır, durmadan bir şeyler </a:t>
            </a:r>
            <a:r>
              <a:rPr lang="tr-TR" sz="3400" b="1" dirty="0" smtClean="0">
                <a:cs typeface="Arial" charset="0"/>
              </a:rPr>
              <a:t>atıştırır, kilo problemi yaşanabilir.</a:t>
            </a:r>
            <a:endParaRPr lang="tr-TR" sz="3400" b="1" dirty="0"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Kendisini arkadaşlarıyla karşılaştırır. </a:t>
            </a:r>
            <a:r>
              <a:rPr lang="tr-TR" sz="3400" b="1" dirty="0" smtClean="0">
                <a:cs typeface="Arial" charset="0"/>
              </a:rPr>
              <a:t>Arkadaşlarıyla çok fazla çatışma yaşayabilirler.</a:t>
            </a:r>
            <a:endParaRPr lang="tr-TR" sz="3400" b="1" dirty="0"/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Başarı ergenlik döneminde düşebilir. Bunun nedeni  dağılan bilgiyi toparlayamamak, ders çalışmak için gerekli motivasyonu sağlayamamaktır.   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>
                <a:cs typeface="Arial" charset="0"/>
              </a:rPr>
              <a:t>Sigara, alkol, madde kullanımına başlama riski yüksektir.   </a:t>
            </a:r>
            <a:endParaRPr lang="tr-TR" sz="3400" b="1" dirty="0" smtClean="0">
              <a:cs typeface="Arial" charset="0"/>
            </a:endParaRP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 smtClean="0">
                <a:cs typeface="Arial" charset="0"/>
              </a:rPr>
              <a:t>Öfke krizi, öfke patlamaları sıklık kazanır.</a:t>
            </a:r>
          </a:p>
          <a:p>
            <a:pPr marL="609600" indent="-609600">
              <a:lnSpc>
                <a:spcPct val="90000"/>
              </a:lnSpc>
              <a:buFont typeface="Symbol" pitchFamily="18" charset="2"/>
              <a:buAutoNum type="arabicPeriod"/>
              <a:defRPr/>
            </a:pPr>
            <a:r>
              <a:rPr lang="tr-TR" sz="3400" b="1" dirty="0" smtClean="0">
                <a:cs typeface="Arial" charset="0"/>
              </a:rPr>
              <a:t>Anne babalarla çok fazla tartışmaya girebilirler, aile içi çatışmalar artar.</a:t>
            </a:r>
            <a:r>
              <a:rPr lang="tr-TR" sz="3400" b="1" dirty="0">
                <a:cs typeface="Arial" charset="0"/>
              </a:rPr>
              <a:t>  </a:t>
            </a:r>
            <a:endParaRPr lang="tr-TR" sz="3400" b="1" dirty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tr-TR" sz="3600" b="1" dirty="0">
                <a:cs typeface="Arial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86082"/>
          </a:xfrm>
        </p:spPr>
        <p:txBody>
          <a:bodyPr/>
          <a:lstStyle/>
          <a:p>
            <a:r>
              <a:rPr lang="tr-TR" b="1" dirty="0" smtClean="0"/>
              <a:t>ÇPAL’DEKİ ERGENLER!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1-)DEVAMSIZLIK VE OKUL KURALLARI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öğrencilerimiz devamsızlık ve okula geç gelme davranışını alışkanlık haline getirdiler.</a:t>
            </a:r>
          </a:p>
          <a:p>
            <a:r>
              <a:rPr lang="tr-TR" dirty="0" smtClean="0"/>
              <a:t>Okul kıyafeti</a:t>
            </a:r>
          </a:p>
          <a:p>
            <a:r>
              <a:rPr lang="tr-TR" dirty="0" smtClean="0"/>
              <a:t>Makyaj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2-)DAVRANIŞ PROBLEMLERİ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Yalan Söyleme</a:t>
            </a:r>
          </a:p>
          <a:p>
            <a:r>
              <a:rPr lang="tr-TR" dirty="0" smtClean="0"/>
              <a:t>Kız erkek ilişkileri</a:t>
            </a:r>
          </a:p>
          <a:p>
            <a:r>
              <a:rPr lang="tr-TR" dirty="0" smtClean="0"/>
              <a:t>Saygısızlık içeren davranışlar</a:t>
            </a:r>
          </a:p>
          <a:p>
            <a:r>
              <a:rPr lang="tr-TR" dirty="0" smtClean="0"/>
              <a:t>Sigara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422</Words>
  <Application>Microsoft Office PowerPoint</Application>
  <PresentationFormat>Ekran Gösterisi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DURSUNBEY ÇOK PROGRAMLI ANADOLU LİSESİ AİLE EĞİTİMİ</vt:lpstr>
      <vt:lpstr>ERGENLİK DÖNEMİ</vt:lpstr>
      <vt:lpstr>ERGENLİKTEKİ DEĞİŞİMLER</vt:lpstr>
      <vt:lpstr>ANNE-BABALARIN ERGENLE YAŞADIĞI UYUM SORUNLARI</vt:lpstr>
      <vt:lpstr>Slayt 5</vt:lpstr>
      <vt:lpstr>ERGENLİK DÖNEMİ SORUNLARI</vt:lpstr>
      <vt:lpstr>ÇPAL’DEKİ ERGENLER!</vt:lpstr>
      <vt:lpstr>1-)DEVAMSIZLIK VE OKUL KURALLARI</vt:lpstr>
      <vt:lpstr>2-)DAVRANIŞ PROBLEMLERİ</vt:lpstr>
      <vt:lpstr>3-)BAŞARI/BAŞARISIZLIK</vt:lpstr>
      <vt:lpstr>NELER YAPIYORUZ?</vt:lpstr>
      <vt:lpstr>DEVAMSIZLIK TAKİP KOMİSYONU</vt:lpstr>
      <vt:lpstr>ÇPAL’DE EDEP(Eğitimde Değerler Eğitimi) VAR PROJESİ</vt:lpstr>
      <vt:lpstr>TÜRKİYE BAĞIMLILIKLA MÜCADELE EĞİTİMİ(TBM)</vt:lpstr>
      <vt:lpstr>DERS ÇALIŞMA PROGRAMI/KENDİMİ AŞIYORUM/ÖĞRENCİ KOÇLUĞU PROGRAMI</vt:lpstr>
      <vt:lpstr>OKUL- AİLE İŞBİRLİĞİ</vt:lpstr>
      <vt:lpstr>HER ŞEYİN BAŞI “İLETİŞİM” 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DURSUNBEY ÇOK PROGRAMLI ANADOLU LİSESİ AİLE EĞİTİMİ</dc:title>
  <dc:creator>Hacer</dc:creator>
  <cp:lastModifiedBy>Hacer</cp:lastModifiedBy>
  <cp:revision>11</cp:revision>
  <dcterms:created xsi:type="dcterms:W3CDTF">2017-10-26T17:06:20Z</dcterms:created>
  <dcterms:modified xsi:type="dcterms:W3CDTF">2017-10-26T18:51:00Z</dcterms:modified>
</cp:coreProperties>
</file>